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maan Mehta" initials="AM" lastIdx="1" clrIdx="0">
    <p:extLst>
      <p:ext uri="{19B8F6BF-5375-455C-9EA6-DF929625EA0E}">
        <p15:presenceInfo xmlns:p15="http://schemas.microsoft.com/office/powerpoint/2012/main" userId="f9ad5b816364a55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1T19:45:57.402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324A3-CE4A-514C-A59C-0DF7A7CEC5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C5CC3E-680A-AC4E-B177-2C468F06C8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7719-AF92-4C4B-BBFE-9875B7B92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A560B-1DEE-E74E-BE9F-19840BDA6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6F2B0-8AC4-5247-8F7E-B1781C014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831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B7F23-CF38-D540-8393-0BFA082F4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C0950B-3901-9B4F-A907-C68B13B85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CD735-F37F-FB49-9B20-5205F92FC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C7C42-0DFE-F546-822F-DADEBD33A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530EF-D94D-CF4E-B3DD-CDCC469F4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043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B414D9-7712-0142-9ADF-8915DA7F6A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B3F2C8-C034-8642-867D-8BF116981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CB4DF-A422-BF46-827D-0AD33F2E4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182D-1494-4C4B-A8C7-9E979D1BD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9D6D1-6BA8-5E40-8CFC-5605CDF18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925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22E87-611E-CA46-821E-6B540BFFA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B3573-2047-2547-BD75-26A682886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D174C-1222-2C43-A797-764BDCC54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5C2E0-E90F-114C-B210-75450BB86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4D86A-761B-6545-BDAF-138E5C24C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488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25E35-0C83-6645-BBF8-2D6A9B91D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429C0-48E3-AC46-BA07-8C7A30F3A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34F80-9F1A-6946-90DB-2865039DF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9E7B5-3ED3-8640-9F88-21476EC83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ACB2B-C50E-A04B-9198-1494D68D1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4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CA61F-3638-514B-8AD0-75BAC4B45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8CB20-23BE-2E46-BE53-57CA740044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7BEC2-09A2-AF4A-AF05-85E7CC226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9D4602-D708-2644-9502-90EAA965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0BD953-303E-9D48-9F41-31E26A61C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39B2DD-370C-D844-94F3-CFCBEC02B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3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5D72D-530A-804E-AFF3-BDAD32DBA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428A6-9693-6B41-991E-7B1F75AC0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763AED-7E9B-314C-AEA6-5AA3E7D7B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ECFCCC-5815-E24F-AB74-988ED508A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91603B-1CB8-1641-917F-BBDC0F5ED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E23242-CE00-FF4B-B1A2-59F10860B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3555AE-C65D-434A-9EA1-674D2BDD2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0A18E7-547B-884A-BA6C-4F3BD1C1E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591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1BA50-8859-3448-89F6-074327171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A3321A-0B72-7441-B40D-48077D225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8F4A8E-6517-F94F-A42B-F1883886A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F7C88-337C-4B40-89D7-FD2D6C776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28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05C446-813B-F449-996B-3CF6D670B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BC6407-1D6B-1740-9F03-68E8F1475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F794E-432E-694B-8D89-8E8221134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95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32042-AFDC-5A41-865A-AD2FE9319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90FDD-00E5-9D4E-8BC1-19F06AA3D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450A73-60D7-F941-A2CC-F064BD621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59E5A-15F9-5144-BAD7-C83C55141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861041-8D9C-2F44-AC67-BBFCD186F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3CAF5-20EB-1E49-867B-FA14BBD8C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17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7A885-ADE3-5B4E-9DDE-34E4CE54B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0454EB-A37D-F744-A78D-4C4720281A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19DF31-875D-1E45-ACFE-01146838A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61F638-2BCF-0243-BBC2-DFC285F35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85E8F-4C87-AC41-8417-4877B0E3F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4BA34-3EEA-3940-99FA-6FF481CE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122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E1AF03-143F-CF4D-9D42-52A8CABEB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33337-BD8E-B94E-B54B-81F7D9E79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166F3-A17F-374E-9BA1-EB6FD20414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CEF50-5B1B-E145-B105-4EA80F2198D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69435-F125-C647-92D7-BC4EF51048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CF840-8E21-904D-8317-D97FE18E7D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4374B-C4E3-3E49-8E4E-5C85002FC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10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opbox.com/s/c4srix9r06to0pu/Background%202.jpeg?dl=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opbox.com/s/c4srix9r06to0pu/Background%202.jpeg?dl=0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dropbox.com/s/c4srix9r06to0pu/Background%202.jpeg?dl=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dropbox.com/s/c4srix9r06to0pu/Background%202.jpeg?dl=0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dropbox.com/s/c4srix9r06to0pu/Background%202.jpeg?dl=0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dropbox.com/s/c4srix9r06to0pu/Background%202.jpeg?dl=0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55BC5074-9392-044F-B319-BE3825833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141" y="590493"/>
            <a:ext cx="3193320" cy="56770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EBB02B-2C2A-024A-80D6-5B182B58E56B}"/>
              </a:ext>
            </a:extLst>
          </p:cNvPr>
          <p:cNvSpPr txBox="1"/>
          <p:nvPr/>
        </p:nvSpPr>
        <p:spPr>
          <a:xfrm>
            <a:off x="2107095" y="1391478"/>
            <a:ext cx="1292087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Delete logo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02723B5-DD3B-F547-9B9A-58102E4C9B65}"/>
              </a:ext>
            </a:extLst>
          </p:cNvPr>
          <p:cNvCxnSpPr>
            <a:cxnSpLocks/>
          </p:cNvCxnSpPr>
          <p:nvPr/>
        </p:nvCxnSpPr>
        <p:spPr>
          <a:xfrm flipV="1">
            <a:off x="3399182" y="1013791"/>
            <a:ext cx="1590261" cy="3776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8C72C2E-459A-1340-9E54-6B1E3EA6DE30}"/>
              </a:ext>
            </a:extLst>
          </p:cNvPr>
          <p:cNvCxnSpPr>
            <a:cxnSpLocks/>
          </p:cNvCxnSpPr>
          <p:nvPr/>
        </p:nvCxnSpPr>
        <p:spPr>
          <a:xfrm>
            <a:off x="3399181" y="1694454"/>
            <a:ext cx="1441176" cy="13270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DAADC19-BB0A-C44A-A17F-1921CC98854E}"/>
              </a:ext>
            </a:extLst>
          </p:cNvPr>
          <p:cNvSpPr txBox="1"/>
          <p:nvPr/>
        </p:nvSpPr>
        <p:spPr>
          <a:xfrm>
            <a:off x="2827682" y="5690320"/>
            <a:ext cx="1292087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Delete perfume bottle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522D734-4477-434A-8901-D40F3785E2B3}"/>
              </a:ext>
            </a:extLst>
          </p:cNvPr>
          <p:cNvCxnSpPr>
            <a:cxnSpLocks/>
          </p:cNvCxnSpPr>
          <p:nvPr/>
        </p:nvCxnSpPr>
        <p:spPr>
          <a:xfrm flipV="1">
            <a:off x="4119769" y="5382543"/>
            <a:ext cx="869674" cy="3677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19A76FD-BF72-AA42-8E29-B657B05FDBE4}"/>
              </a:ext>
            </a:extLst>
          </p:cNvPr>
          <p:cNvSpPr txBox="1"/>
          <p:nvPr/>
        </p:nvSpPr>
        <p:spPr>
          <a:xfrm>
            <a:off x="387626" y="418141"/>
            <a:ext cx="3193320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Dropbox folder with all assets:</a:t>
            </a:r>
          </a:p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A7763F-F76D-0649-8007-9AFAD2602CD4}"/>
              </a:ext>
            </a:extLst>
          </p:cNvPr>
          <p:cNvSpPr txBox="1"/>
          <p:nvPr/>
        </p:nvSpPr>
        <p:spPr>
          <a:xfrm>
            <a:off x="8700053" y="894186"/>
            <a:ext cx="1292087" cy="2246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background with </a:t>
            </a:r>
            <a:r>
              <a:rPr lang="en-US" sz="1400" b="1" i="1" dirty="0">
                <a:solidFill>
                  <a:srgbClr val="FF0000"/>
                </a:solidFill>
                <a:hlinkClick r:id="rId3"/>
              </a:rPr>
              <a:t>https://www.dropbox.com/s/c4srix9r06to0pu/Background%202.jpeg?dl=0</a:t>
            </a:r>
            <a:endParaRPr lang="en-US" sz="1400" b="1" i="1" dirty="0">
              <a:solidFill>
                <a:srgbClr val="FF0000"/>
              </a:solidFill>
            </a:endParaRPr>
          </a:p>
          <a:p>
            <a:pPr algn="ctr"/>
            <a:endParaRPr lang="en-US" sz="1400" i="1" dirty="0">
              <a:solidFill>
                <a:srgbClr val="FF0000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C58B42E-B6AA-3344-8ADD-1B494C388BDA}"/>
              </a:ext>
            </a:extLst>
          </p:cNvPr>
          <p:cNvCxnSpPr>
            <a:cxnSpLocks/>
          </p:cNvCxnSpPr>
          <p:nvPr/>
        </p:nvCxnSpPr>
        <p:spPr>
          <a:xfrm flipH="1">
            <a:off x="7750326" y="1740535"/>
            <a:ext cx="926535" cy="4792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6224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8B405E97-832B-A54B-A9C6-8D0E39C94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674" y="383059"/>
            <a:ext cx="3308651" cy="58820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4BF800-7005-984A-9ED8-6835BD371CC3}"/>
              </a:ext>
            </a:extLst>
          </p:cNvPr>
          <p:cNvSpPr txBox="1"/>
          <p:nvPr/>
        </p:nvSpPr>
        <p:spPr>
          <a:xfrm>
            <a:off x="1858617" y="586409"/>
            <a:ext cx="1292087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Delete logo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807CF26-8816-0043-8D26-6471E6CD89D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150704" y="740298"/>
            <a:ext cx="1918253" cy="1538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95BB4EE-28A1-4A45-B002-1E06E0ADDFD2}"/>
              </a:ext>
            </a:extLst>
          </p:cNvPr>
          <p:cNvSpPr txBox="1"/>
          <p:nvPr/>
        </p:nvSpPr>
        <p:spPr>
          <a:xfrm>
            <a:off x="8852453" y="1046586"/>
            <a:ext cx="1292087" cy="2246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background with </a:t>
            </a:r>
            <a:r>
              <a:rPr lang="en-US" sz="1400" b="1" i="1" dirty="0">
                <a:solidFill>
                  <a:srgbClr val="FF0000"/>
                </a:solidFill>
                <a:hlinkClick r:id="rId3"/>
              </a:rPr>
              <a:t>https://www.dropbox.com/s/c4srix9r06to0pu/Background%202.jpeg?dl=0</a:t>
            </a:r>
            <a:endParaRPr lang="en-US" sz="1400" b="1" i="1" dirty="0">
              <a:solidFill>
                <a:srgbClr val="FF0000"/>
              </a:solidFill>
            </a:endParaRPr>
          </a:p>
          <a:p>
            <a:pPr algn="ctr"/>
            <a:endParaRPr lang="en-US" sz="1400" i="1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2132F7-F8CE-D84C-B6FF-B854D9D4F3F7}"/>
              </a:ext>
            </a:extLst>
          </p:cNvPr>
          <p:cNvCxnSpPr>
            <a:cxnSpLocks/>
          </p:cNvCxnSpPr>
          <p:nvPr/>
        </p:nvCxnSpPr>
        <p:spPr>
          <a:xfrm flipH="1">
            <a:off x="7643191" y="1892935"/>
            <a:ext cx="1186071" cy="5023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9037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8B405E97-832B-A54B-A9C6-8D0E39C94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674" y="383059"/>
            <a:ext cx="3308651" cy="5882046"/>
          </a:xfrm>
          <a:prstGeom prst="rect">
            <a:avLst/>
          </a:prstGeom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145D4E3-63D0-BC4D-9195-175F79BCA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673" y="383057"/>
            <a:ext cx="3308652" cy="58820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FA6E18-F6C0-A647-91F5-5C774EB744CE}"/>
              </a:ext>
            </a:extLst>
          </p:cNvPr>
          <p:cNvSpPr txBox="1"/>
          <p:nvPr/>
        </p:nvSpPr>
        <p:spPr>
          <a:xfrm>
            <a:off x="1858617" y="586409"/>
            <a:ext cx="1292087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Delete logo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03510C0-D5F9-6E40-8E8F-AB0F8B64CC9F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150704" y="740298"/>
            <a:ext cx="1918253" cy="1538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FD36F4C-9024-D441-92CD-484951B4F799}"/>
              </a:ext>
            </a:extLst>
          </p:cNvPr>
          <p:cNvSpPr txBox="1"/>
          <p:nvPr/>
        </p:nvSpPr>
        <p:spPr>
          <a:xfrm>
            <a:off x="1302026" y="2219739"/>
            <a:ext cx="2080591" cy="7386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Question with: </a:t>
            </a:r>
          </a:p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When would you like to use this fragrance?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E865F-CB35-CC41-9DB9-6364576041A3}"/>
              </a:ext>
            </a:extLst>
          </p:cNvPr>
          <p:cNvSpPr txBox="1"/>
          <p:nvPr/>
        </p:nvSpPr>
        <p:spPr>
          <a:xfrm>
            <a:off x="1553817" y="3372798"/>
            <a:ext cx="2080591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Answer with: </a:t>
            </a:r>
          </a:p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Day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B9C322-9F89-334B-9845-EADFFF21D93C}"/>
              </a:ext>
            </a:extLst>
          </p:cNvPr>
          <p:cNvSpPr txBox="1"/>
          <p:nvPr/>
        </p:nvSpPr>
        <p:spPr>
          <a:xfrm>
            <a:off x="8325678" y="3210313"/>
            <a:ext cx="2080591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Answer with: </a:t>
            </a:r>
          </a:p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Night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5BD86BD-4D81-064D-B93B-88113FF135CD}"/>
              </a:ext>
            </a:extLst>
          </p:cNvPr>
          <p:cNvCxnSpPr>
            <a:cxnSpLocks/>
          </p:cNvCxnSpPr>
          <p:nvPr/>
        </p:nvCxnSpPr>
        <p:spPr>
          <a:xfrm flipV="1">
            <a:off x="3382617" y="2589071"/>
            <a:ext cx="1437861" cy="1282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0375961-4804-644A-9EC8-DE5285BED82F}"/>
              </a:ext>
            </a:extLst>
          </p:cNvPr>
          <p:cNvCxnSpPr>
            <a:cxnSpLocks/>
          </p:cNvCxnSpPr>
          <p:nvPr/>
        </p:nvCxnSpPr>
        <p:spPr>
          <a:xfrm flipV="1">
            <a:off x="3634408" y="3429000"/>
            <a:ext cx="1007166" cy="2054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7DF40E-06C3-4448-9AA8-E604FB130977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7404652" y="3471923"/>
            <a:ext cx="921026" cy="424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CC1AD99-A417-CD42-9CEF-8D0AC677CF65}"/>
              </a:ext>
            </a:extLst>
          </p:cNvPr>
          <p:cNvSpPr txBox="1"/>
          <p:nvPr/>
        </p:nvSpPr>
        <p:spPr>
          <a:xfrm>
            <a:off x="8428383" y="4167782"/>
            <a:ext cx="2080591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Delete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BFA1497-FC03-6243-9368-2950D2FE5CE9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7404653" y="4321671"/>
            <a:ext cx="1023730" cy="2120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46BC2EC-F716-E44F-8B22-DF7C95BE5953}"/>
              </a:ext>
            </a:extLst>
          </p:cNvPr>
          <p:cNvSpPr txBox="1"/>
          <p:nvPr/>
        </p:nvSpPr>
        <p:spPr>
          <a:xfrm>
            <a:off x="8700053" y="894186"/>
            <a:ext cx="1292087" cy="2246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background with </a:t>
            </a:r>
            <a:r>
              <a:rPr lang="en-US" sz="1400" b="1" i="1" dirty="0">
                <a:solidFill>
                  <a:srgbClr val="FF0000"/>
                </a:solidFill>
                <a:hlinkClick r:id="rId4"/>
              </a:rPr>
              <a:t>https://www.dropbox.com/s/c4srix9r06to0pu/Background%202.jpeg?dl=0</a:t>
            </a:r>
            <a:endParaRPr lang="en-US" sz="1400" b="1" i="1" dirty="0">
              <a:solidFill>
                <a:srgbClr val="FF0000"/>
              </a:solidFill>
            </a:endParaRPr>
          </a:p>
          <a:p>
            <a:pPr algn="ctr"/>
            <a:endParaRPr lang="en-US" sz="1400" i="1" dirty="0">
              <a:solidFill>
                <a:srgbClr val="FF0000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2AD0E64-4646-9C44-8F5C-B8D8CEA92740}"/>
              </a:ext>
            </a:extLst>
          </p:cNvPr>
          <p:cNvCxnSpPr>
            <a:cxnSpLocks/>
          </p:cNvCxnSpPr>
          <p:nvPr/>
        </p:nvCxnSpPr>
        <p:spPr>
          <a:xfrm flipH="1">
            <a:off x="7750326" y="1740535"/>
            <a:ext cx="926535" cy="4792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0081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8B405E97-832B-A54B-A9C6-8D0E39C94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674" y="383059"/>
            <a:ext cx="3308651" cy="5882046"/>
          </a:xfrm>
          <a:prstGeom prst="rect">
            <a:avLst/>
          </a:prstGeom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145D4E3-63D0-BC4D-9195-175F79BCA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673" y="383057"/>
            <a:ext cx="3308652" cy="5882047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1DF0852-C963-4A4E-89ED-F494011C8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1673" y="272077"/>
            <a:ext cx="3371078" cy="59930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E5A0A6-8C75-3E43-9B4E-1B0F6C84B40C}"/>
              </a:ext>
            </a:extLst>
          </p:cNvPr>
          <p:cNvSpPr txBox="1"/>
          <p:nvPr/>
        </p:nvSpPr>
        <p:spPr>
          <a:xfrm>
            <a:off x="1858617" y="586409"/>
            <a:ext cx="1292087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Delete logo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C6B7CE-6B94-7E40-B7DD-D3E50A32725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150704" y="740298"/>
            <a:ext cx="1918253" cy="1538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8F72E5E-8F48-9345-A8C2-5E6CE234BEDA}"/>
              </a:ext>
            </a:extLst>
          </p:cNvPr>
          <p:cNvSpPr txBox="1"/>
          <p:nvPr/>
        </p:nvSpPr>
        <p:spPr>
          <a:xfrm>
            <a:off x="8700053" y="894186"/>
            <a:ext cx="1292087" cy="2246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background with </a:t>
            </a:r>
            <a:r>
              <a:rPr lang="en-US" sz="1400" b="1" i="1" dirty="0">
                <a:solidFill>
                  <a:srgbClr val="FF0000"/>
                </a:solidFill>
                <a:hlinkClick r:id="rId5"/>
              </a:rPr>
              <a:t>https://www.dropbox.com/s/c4srix9r06to0pu/Background%202.jpeg?dl=0</a:t>
            </a:r>
            <a:endParaRPr lang="en-US" sz="1400" b="1" i="1" dirty="0">
              <a:solidFill>
                <a:srgbClr val="FF0000"/>
              </a:solidFill>
            </a:endParaRPr>
          </a:p>
          <a:p>
            <a:pPr algn="ctr"/>
            <a:endParaRPr lang="en-US" sz="1400" i="1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7E0809-19A5-104F-ABB6-80D5705BA32B}"/>
              </a:ext>
            </a:extLst>
          </p:cNvPr>
          <p:cNvCxnSpPr>
            <a:cxnSpLocks/>
          </p:cNvCxnSpPr>
          <p:nvPr/>
        </p:nvCxnSpPr>
        <p:spPr>
          <a:xfrm flipH="1">
            <a:off x="7750326" y="1740535"/>
            <a:ext cx="926535" cy="4792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849ED3F-0AF1-BB4D-AA01-52FE36DE027E}"/>
              </a:ext>
            </a:extLst>
          </p:cNvPr>
          <p:cNvSpPr txBox="1"/>
          <p:nvPr/>
        </p:nvSpPr>
        <p:spPr>
          <a:xfrm>
            <a:off x="1302026" y="2219739"/>
            <a:ext cx="2080591" cy="7386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Question with: </a:t>
            </a:r>
          </a:p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Where do you usually buy your fragrance from?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025DEC-FC4D-D342-AB2D-72AD30B9E1D4}"/>
              </a:ext>
            </a:extLst>
          </p:cNvPr>
          <p:cNvSpPr txBox="1"/>
          <p:nvPr/>
        </p:nvSpPr>
        <p:spPr>
          <a:xfrm>
            <a:off x="1553817" y="3372798"/>
            <a:ext cx="2080591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Answer with: </a:t>
            </a:r>
          </a:p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Online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D0587C-950F-9648-A208-BBDA5F436A5E}"/>
              </a:ext>
            </a:extLst>
          </p:cNvPr>
          <p:cNvSpPr txBox="1"/>
          <p:nvPr/>
        </p:nvSpPr>
        <p:spPr>
          <a:xfrm>
            <a:off x="8325678" y="3210313"/>
            <a:ext cx="2080591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Answer with: </a:t>
            </a:r>
          </a:p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In-Store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5615740-D9C9-3F4D-9BB0-B78AC2A41E54}"/>
              </a:ext>
            </a:extLst>
          </p:cNvPr>
          <p:cNvCxnSpPr>
            <a:cxnSpLocks/>
          </p:cNvCxnSpPr>
          <p:nvPr/>
        </p:nvCxnSpPr>
        <p:spPr>
          <a:xfrm flipV="1">
            <a:off x="3382617" y="2589071"/>
            <a:ext cx="1437861" cy="1282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6D4B1F-28A9-F648-93CB-384D3D04618A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7404652" y="3471923"/>
            <a:ext cx="921026" cy="424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1E5F160-295F-EA4B-9389-7AF9C15DB89A}"/>
              </a:ext>
            </a:extLst>
          </p:cNvPr>
          <p:cNvSpPr txBox="1"/>
          <p:nvPr/>
        </p:nvSpPr>
        <p:spPr>
          <a:xfrm>
            <a:off x="8428383" y="4167782"/>
            <a:ext cx="2080591" cy="7386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Answer with: </a:t>
            </a:r>
          </a:p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Both</a:t>
            </a:r>
          </a:p>
          <a:p>
            <a:pPr algn="ctr"/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28428F-07AA-9840-8411-C271FB4FA537}"/>
              </a:ext>
            </a:extLst>
          </p:cNvPr>
          <p:cNvCxnSpPr>
            <a:cxnSpLocks/>
            <a:stCxn id="15" idx="1"/>
          </p:cNvCxnSpPr>
          <p:nvPr/>
        </p:nvCxnSpPr>
        <p:spPr>
          <a:xfrm flipH="1" flipV="1">
            <a:off x="7444931" y="4452101"/>
            <a:ext cx="983452" cy="850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24F627-7562-AC4A-BB5E-05FE994FC85D}"/>
              </a:ext>
            </a:extLst>
          </p:cNvPr>
          <p:cNvCxnSpPr>
            <a:cxnSpLocks/>
          </p:cNvCxnSpPr>
          <p:nvPr/>
        </p:nvCxnSpPr>
        <p:spPr>
          <a:xfrm flipV="1">
            <a:off x="3634408" y="3308684"/>
            <a:ext cx="1096618" cy="1389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466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8B405E97-832B-A54B-A9C6-8D0E39C94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674" y="383059"/>
            <a:ext cx="3308651" cy="5882046"/>
          </a:xfrm>
          <a:prstGeom prst="rect">
            <a:avLst/>
          </a:prstGeom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145D4E3-63D0-BC4D-9195-175F79BCA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673" y="383057"/>
            <a:ext cx="3308652" cy="5882047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1DF0852-C963-4A4E-89ED-F494011C8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1673" y="272077"/>
            <a:ext cx="3371078" cy="5993027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8259243-1EB5-5F4C-A616-B6BC313C9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1673" y="272076"/>
            <a:ext cx="3371078" cy="59930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000085-99DD-0644-823C-626129926312}"/>
              </a:ext>
            </a:extLst>
          </p:cNvPr>
          <p:cNvSpPr txBox="1"/>
          <p:nvPr/>
        </p:nvSpPr>
        <p:spPr>
          <a:xfrm>
            <a:off x="1958008" y="439006"/>
            <a:ext cx="1292087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Delete logo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1EE8E0-EED3-BA4D-821A-805756E5CF5A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3250095" y="592895"/>
            <a:ext cx="2325757" cy="1127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D4900F-95C4-5742-AB70-410BF7DFCC1F}"/>
              </a:ext>
            </a:extLst>
          </p:cNvPr>
          <p:cNvCxnSpPr>
            <a:cxnSpLocks/>
          </p:cNvCxnSpPr>
          <p:nvPr/>
        </p:nvCxnSpPr>
        <p:spPr>
          <a:xfrm>
            <a:off x="3250094" y="726450"/>
            <a:ext cx="1938132" cy="4364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DE47A74-AEE2-D941-9876-08A58E92B944}"/>
              </a:ext>
            </a:extLst>
          </p:cNvPr>
          <p:cNvSpPr txBox="1"/>
          <p:nvPr/>
        </p:nvSpPr>
        <p:spPr>
          <a:xfrm>
            <a:off x="8700053" y="894186"/>
            <a:ext cx="1292087" cy="2246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background with </a:t>
            </a:r>
            <a:r>
              <a:rPr lang="en-US" sz="1400" b="1" i="1" dirty="0">
                <a:solidFill>
                  <a:srgbClr val="FF0000"/>
                </a:solidFill>
                <a:hlinkClick r:id="rId6"/>
              </a:rPr>
              <a:t>https://www.dropbox.com/s/c4srix9r06to0pu/Background%202.jpeg?dl=0</a:t>
            </a:r>
            <a:endParaRPr lang="en-US" sz="1400" b="1" i="1" dirty="0">
              <a:solidFill>
                <a:srgbClr val="FF0000"/>
              </a:solidFill>
            </a:endParaRPr>
          </a:p>
          <a:p>
            <a:pPr algn="ctr"/>
            <a:endParaRPr lang="en-US" sz="1400" i="1" dirty="0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F4E8498-5FD2-974F-B281-AA10E6857DD0}"/>
              </a:ext>
            </a:extLst>
          </p:cNvPr>
          <p:cNvCxnSpPr>
            <a:cxnSpLocks/>
          </p:cNvCxnSpPr>
          <p:nvPr/>
        </p:nvCxnSpPr>
        <p:spPr>
          <a:xfrm flipH="1">
            <a:off x="7750326" y="1740535"/>
            <a:ext cx="926535" cy="4792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828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8B405E97-832B-A54B-A9C6-8D0E39C94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674" y="383059"/>
            <a:ext cx="3308651" cy="5882046"/>
          </a:xfrm>
          <a:prstGeom prst="rect">
            <a:avLst/>
          </a:prstGeom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145D4E3-63D0-BC4D-9195-175F79BCA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673" y="383057"/>
            <a:ext cx="3308652" cy="5882047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1DF0852-C963-4A4E-89ED-F494011C8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1673" y="272077"/>
            <a:ext cx="3371078" cy="5993027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8259243-1EB5-5F4C-A616-B6BC313C9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1673" y="272076"/>
            <a:ext cx="3371078" cy="59930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000085-99DD-0644-823C-626129926312}"/>
              </a:ext>
            </a:extLst>
          </p:cNvPr>
          <p:cNvSpPr txBox="1"/>
          <p:nvPr/>
        </p:nvSpPr>
        <p:spPr>
          <a:xfrm>
            <a:off x="1958008" y="439006"/>
            <a:ext cx="1292087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Delete logo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E47A74-AEE2-D941-9876-08A58E92B944}"/>
              </a:ext>
            </a:extLst>
          </p:cNvPr>
          <p:cNvSpPr txBox="1"/>
          <p:nvPr/>
        </p:nvSpPr>
        <p:spPr>
          <a:xfrm>
            <a:off x="8729871" y="904125"/>
            <a:ext cx="1292087" cy="2246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Replace background with </a:t>
            </a:r>
            <a:r>
              <a:rPr lang="en-US" sz="1400" b="1" i="1" dirty="0">
                <a:solidFill>
                  <a:srgbClr val="FF0000"/>
                </a:solidFill>
                <a:hlinkClick r:id="rId6"/>
              </a:rPr>
              <a:t>https://www.dropbox.com/s/c4srix9r06to0pu/Background%202.jpeg?dl=0</a:t>
            </a:r>
            <a:endParaRPr lang="en-US" sz="1400" b="1" i="1" dirty="0">
              <a:solidFill>
                <a:srgbClr val="FF0000"/>
              </a:solidFill>
            </a:endParaRPr>
          </a:p>
          <a:p>
            <a:pPr algn="ctr"/>
            <a:endParaRPr lang="en-US" sz="1400" i="1" dirty="0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F4E8498-5FD2-974F-B281-AA10E6857DD0}"/>
              </a:ext>
            </a:extLst>
          </p:cNvPr>
          <p:cNvCxnSpPr>
            <a:cxnSpLocks/>
          </p:cNvCxnSpPr>
          <p:nvPr/>
        </p:nvCxnSpPr>
        <p:spPr>
          <a:xfrm flipH="1">
            <a:off x="7803335" y="1787907"/>
            <a:ext cx="926535" cy="4792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table, sitting, desk, cup&#10;&#10;Description automatically generated">
            <a:extLst>
              <a:ext uri="{FF2B5EF4-FFF2-40B4-BE49-F238E27FC236}">
                <a16:creationId xmlns:a16="http://schemas.microsoft.com/office/drawing/2014/main" id="{7C1185DF-8BF8-E541-B93C-801D3A1BC0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1674" y="272076"/>
            <a:ext cx="3371078" cy="5993028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C9FA5B3-BEC2-9E49-B746-8112CC25140A}"/>
              </a:ext>
            </a:extLst>
          </p:cNvPr>
          <p:cNvCxnSpPr>
            <a:cxnSpLocks/>
          </p:cNvCxnSpPr>
          <p:nvPr/>
        </p:nvCxnSpPr>
        <p:spPr>
          <a:xfrm>
            <a:off x="3250095" y="592895"/>
            <a:ext cx="2325757" cy="1127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118D04B-5BA0-5940-B170-5E8B2CE37E7E}"/>
              </a:ext>
            </a:extLst>
          </p:cNvPr>
          <p:cNvCxnSpPr>
            <a:cxnSpLocks/>
          </p:cNvCxnSpPr>
          <p:nvPr/>
        </p:nvCxnSpPr>
        <p:spPr>
          <a:xfrm>
            <a:off x="3250094" y="726450"/>
            <a:ext cx="1938132" cy="4364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220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217</Words>
  <Application>Microsoft Macintosh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Armaan Mehta</dc:creator>
  <cp:lastModifiedBy>Armaan Mehta</cp:lastModifiedBy>
  <cp:revision>7</cp:revision>
  <dcterms:created xsi:type="dcterms:W3CDTF">2020-10-21T18:41:24Z</dcterms:created>
  <dcterms:modified xsi:type="dcterms:W3CDTF">2020-10-21T19:15:11Z</dcterms:modified>
</cp:coreProperties>
</file>

<file path=docProps/thumbnail.jpeg>
</file>